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6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4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9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0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6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0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9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8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45107-CAA2-424F-BA85-FFE5E308415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5C0F-51FA-47C9-A7AE-EB9FA99CD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0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43" y="487291"/>
            <a:ext cx="3877142" cy="1014938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Adaptive Behavior Assessment System Third Edition™ (ABAS-3™)</a:t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1200" i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Patti L. Harrison, PhD, and Thomas Oakland, PhD</a:t>
            </a:r>
            <a:endParaRPr lang="en-US" sz="1200" i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7629" y="1502229"/>
            <a:ext cx="4060370" cy="7434942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Useful for diagnosing and classifying various developmental, learning, and behavioral disabilities and disorders; identifying you clients’ strengths and weaknesses; and documenting and monitoring progress over time, the ABAS-3 provides a comprehensive norm-referenced assessment of adaptive skills.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Retains all the essential features that made the second edition the preferred instrument but is even easier to administer and score.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Particularly useful for evaluating those with developmental delays, autism spectrum disorder, intellectual disability, learning disabilities, neuropsychological disorders, and sensory or physical impairments.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Integrates assessment, intervention planning, and progress monitoring.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 with American Association on intellectual and developmental disabilities (AAIDD), DSM-5™, and IDEA standards in mine.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from an age range from birth to 89 years.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in both paper and pencil and software.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three major adaptive domains (Conceptual, Social, and Practical), the ABAS-3 assesses 11 skill areas: communication, community use, functional academics, health and safety, home or school living, leisure, motor, self-care, self-direction, social, and work.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focus on practical, everyday activities required to function, meet environmental demands, care for oneself, and interact with others effectively and independently. On a 4-point response scale, raters indicate whether, and how frequently, the individual performs each activity.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General Adaptive Composite (GAC) is produced.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Scoring and Reporting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users have three options for obtaining ABAS-3 scores from a paper form: scoring by hand, using the Scoring Assistant software, and using the WPS Online Evaluation System.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ABAS-3 scoring procedures allow users to sum item ratings into adaptive skill area raw scores.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converted to adaptive skill area scaled scores, adaptive domain standard scores, and the General Adaptive Composite (GAC) score.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Together, these scores form the basis of an individual’s comparison with same age peers from the standardization sample.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90058"/>
            <a:ext cx="2211884" cy="622662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Administration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ABAS-3 is a comprehensive, norm-referenced assessment of adaptive skills needed for effectively and independently care for oneself, respond to others, and meet environmental demands at home, school, work, and in the community. 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Made for individuals ages birth to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89 years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31" y="544232"/>
            <a:ext cx="2291134" cy="11455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85" y="2630461"/>
            <a:ext cx="181927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0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531" y="551714"/>
            <a:ext cx="5998029" cy="1361317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3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Reliability, Validity, and Norms </a:t>
            </a:r>
            <a:endParaRPr lang="en-US" sz="1300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Norm-referenced scaled scores are provided for the 11 skill areas; for the three adaptive domains and the GAC, norm-referenced standard scores, confidence intervals for standard scores, and percentile ranks are provided. In addition, all scores can be categorized descriptively.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Norms are based on a large sample representative of the U.S. population.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4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475</Words>
  <Application>Microsoft Office PowerPoint</Application>
  <PresentationFormat>Letter Paper (8.5x11 in)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Symbol</vt:lpstr>
      <vt:lpstr>Times New Roman</vt:lpstr>
      <vt:lpstr>Office Theme</vt:lpstr>
      <vt:lpstr>Adaptive Behavior Assessment System Third Edition™ (ABAS-3™)  Patti L. Harrison, PhD, and Thomas Oakland, PhD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Behavior Assessment System Third Edition (ABAS-3)  Patti L. Harrison, PhD, and Thomas Oakland, PhD</dc:title>
  <dc:creator>Kerri Fontenot</dc:creator>
  <cp:lastModifiedBy>Jamie Goland</cp:lastModifiedBy>
  <cp:revision>4</cp:revision>
  <dcterms:created xsi:type="dcterms:W3CDTF">2018-08-07T20:02:19Z</dcterms:created>
  <dcterms:modified xsi:type="dcterms:W3CDTF">2018-08-28T19:02:26Z</dcterms:modified>
</cp:coreProperties>
</file>