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1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8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5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1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5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9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2812-3EE2-45E3-8B77-30691AF40A49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77D7-786E-47EA-A3E8-D82E66FB2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083" y="457201"/>
            <a:ext cx="4044521" cy="1243537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Comprehensive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Test of Nonverbal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Intelligence, Second Edition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CTONI-2)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Donald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D. Hammill, Nils A. Pearson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, and J.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Lee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Wiederholt</a:t>
            </a:r>
            <a:endParaRPr lang="en-US" sz="16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903" y="1939228"/>
            <a:ext cx="3928883" cy="6890656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CTONI-2 uses nonverbal formats to measure general intelligence of children and adults whose performance on traditional tests might be adversely affected by subtle or overt impairments involving language or motor abilities.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Nonverbal tests are designed to access all manner of abilities by using formats that minimize the influence of oral or written language.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test model depicts three related high-order cognitive abilities that are measured on the CTONI-2 (analogies, categories, and sequences) and two contexts in which abilities are measured (pictorial objects and geometric designed)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floor present effects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in the first edition have been eliminated.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CTONI-2 is appropriate for use with individuals between the ages of 6-0 and 89-11 who can understand the instructions, are capable of making a pointing response, are familiar with printed pictures and forms, and especially can pass at least one of the practice items on a subtest.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Both familiar and unfamiliar stimuli are used.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Two different types of stimuli are used: pictures of familiar objects (e.g. people, toys, animals) and geometric designs (i.e. unfamiliar sketches and drawings).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When administering the CTONI-2, whenever feasible use the simple English language instructions provided in the manual or oral instructions provided in Appendix E for the other languages frequently spoken with the United States.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time required to give all six subtests typically varies from 40 to 60 minutes.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instructions may be administered orally or by gestures, pantomime, and sign language.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Scoring and Reporting 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Test until the ceiling is reached (i.e. three consecutive responses are incorrect). Each item answered correctly up to the ceiling item given 1 point.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CTONI-2 yields four types of normative scores: age equivalents, percentile ranks, scaled scores, and composite indexes.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82385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CTONI uses nonverbal formats to measure general intelligence of children and adults whose performance of traditional tests may be adversely affected by subtle language or motor impairments.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Made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for individuals ages 6-0 and 89-11 years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28" y="555171"/>
            <a:ext cx="2291134" cy="11455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98" y="3079506"/>
            <a:ext cx="17716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1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687" y="295429"/>
            <a:ext cx="5915025" cy="20002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Reliability, Validity, and Norms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Normative data, collected in 2007 and 2008 were based on a large representative national sample (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2,827) that was stratified by age.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Reliability coefficients of the composite are mostly in the .90s, with a few in the high .80s. The CTONI-2 correlates with most well-known intelligence tests in the high .70s.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rationale for the formats and items of each subtest provided.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validity of the items is reinforced by the results of differential item functioning analyses used to show the absence of bias in a test’s items.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8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477</Words>
  <Application>Microsoft Office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Symbol</vt:lpstr>
      <vt:lpstr>Times New Roman</vt:lpstr>
      <vt:lpstr>Office Theme</vt:lpstr>
      <vt:lpstr>Comprehensive Test of Nonverbal Intelligence, Second Edition (CTONI-2)  Donald D. Hammill, Nils A. Pearson, and J. Lee Wiederholt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Test of Nonverbal Intelligence (CTONI-2) Donald D. Hammill, Nils A. Pearson, J. Lee Wiederholt</dc:title>
  <dc:creator>Kerri Fontenot</dc:creator>
  <cp:lastModifiedBy>Kerri Fontenot</cp:lastModifiedBy>
  <cp:revision>5</cp:revision>
  <dcterms:created xsi:type="dcterms:W3CDTF">2018-07-23T19:40:58Z</dcterms:created>
  <dcterms:modified xsi:type="dcterms:W3CDTF">2018-08-06T15:58:55Z</dcterms:modified>
</cp:coreProperties>
</file>